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17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79" r:id="rId23"/>
    <p:sldId id="38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44" r:id="rId60"/>
    <p:sldId id="345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451" r:id="rId95"/>
    <p:sldId id="454" r:id="rId96"/>
    <p:sldId id="452" r:id="rId97"/>
    <p:sldId id="453" r:id="rId98"/>
    <p:sldId id="455" r:id="rId99"/>
    <p:sldId id="461" r:id="rId100"/>
    <p:sldId id="456" r:id="rId101"/>
    <p:sldId id="460" r:id="rId102"/>
    <p:sldId id="459" r:id="rId103"/>
    <p:sldId id="462" r:id="rId104"/>
    <p:sldId id="463" r:id="rId105"/>
    <p:sldId id="467" r:id="rId106"/>
    <p:sldId id="468" r:id="rId107"/>
    <p:sldId id="469" r:id="rId108"/>
    <p:sldId id="470" r:id="rId109"/>
    <p:sldId id="471" r:id="rId110"/>
    <p:sldId id="472" r:id="rId111"/>
    <p:sldId id="476" r:id="rId112"/>
    <p:sldId id="477" r:id="rId113"/>
    <p:sldId id="473" r:id="rId114"/>
    <p:sldId id="474" r:id="rId115"/>
    <p:sldId id="475" r:id="rId1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685800"/>
            <a:ext cx="8059554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8601075" y="4762500"/>
            <a:ext cx="206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</a:t>
            </a:r>
            <a:r>
              <a:rPr lang="en-US">
                <a:sym typeface="+mn-ea"/>
              </a:rPr>
              <a:t>37</a:t>
            </a:r>
            <a:r>
              <a:rPr lang="en-US" altLang="en-US">
                <a:sym typeface="+mn-ea"/>
              </a:rPr>
              <a:t>% events</a:t>
            </a: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8601075" y="4762500"/>
            <a:ext cx="193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0.4% events</a:t>
            </a:r>
            <a:endParaRPr 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854710"/>
            <a:ext cx="8164749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470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</a:t>
            </a:r>
            <a:r>
              <a:rPr lang="en-US" altLang="en-US" b="1"/>
              <a:t> MC</a:t>
            </a:r>
            <a:endParaRPr lang="en-US" altLang="en-US" b="1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883920"/>
            <a:ext cx="5235575" cy="4358640"/>
          </a:xfrm>
          <a:prstGeom prst="rect">
            <a:avLst/>
          </a:prstGeom>
        </p:spPr>
      </p:pic>
      <p:sp>
        <p:nvSpPr>
          <p:cNvPr id="17" name="Text Box 16"/>
          <p:cNvSpPr txBox="true"/>
          <p:nvPr/>
        </p:nvSpPr>
        <p:spPr>
          <a:xfrm>
            <a:off x="7825105" y="1118870"/>
            <a:ext cx="1738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internal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AV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internal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</a:t>
            </a:r>
            <a:r>
              <a:rPr lang="en-US">
                <a:solidFill>
                  <a:schemeClr val="tx1"/>
                </a:solidFill>
                <a:sym typeface="+mn-ea"/>
              </a:rPr>
              <a:t>AV</a:t>
            </a:r>
            <a:endParaRPr 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FF8D41"/>
                </a:solidFill>
                <a:sym typeface="+mn-ea"/>
              </a:rPr>
              <a:t>— solar </a:t>
            </a:r>
            <a:r>
              <a:rPr lang="en-US" altLang="en-US" b="1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endParaRPr lang="en-US" altLang="en-US" b="1" baseline="-25000">
              <a:solidFill>
                <a:srgbClr val="FF8D41"/>
              </a:solidFill>
              <a:latin typeface="MathJax_Math" charset="0"/>
              <a:cs typeface="MathJax_Math" charset="0"/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32740" y="405130"/>
            <a:ext cx="6228715" cy="4552315"/>
            <a:chOff x="609" y="488"/>
            <a:chExt cx="12600" cy="882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" y="488"/>
              <a:ext cx="12600" cy="882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2522" y="1105"/>
              <a:ext cx="2388" cy="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MLP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405130"/>
            <a:ext cx="4943475" cy="369951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006080" y="1360170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  <a:p>
            <a:r>
              <a:rPr lang="en-US" altLang="en-US"/>
              <a:t>4&lt;E&lt;5 MeV</a:t>
            </a:r>
            <a:endParaRPr lang="en-US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417195"/>
            <a:ext cx="7746053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342265"/>
            <a:ext cx="7829550" cy="56007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Fisher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63855" y="307975"/>
            <a:ext cx="7727315" cy="5486400"/>
            <a:chOff x="507" y="1"/>
            <a:chExt cx="12169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1"/>
              <a:ext cx="12169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6164" y="1041"/>
              <a:ext cx="23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LD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134235" y="426085"/>
            <a:ext cx="6924675" cy="5010150"/>
            <a:chOff x="320" y="152"/>
            <a:chExt cx="10905" cy="7890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" y="152"/>
              <a:ext cx="10905" cy="789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3598" y="437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944245" y="351790"/>
            <a:ext cx="6924040" cy="5029200"/>
            <a:chOff x="1487" y="554"/>
            <a:chExt cx="10904" cy="7920"/>
          </a:xfrm>
        </p:grpSpPr>
        <p:pic>
          <p:nvPicPr>
            <p:cNvPr id="11" name="Picture 10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7" y="554"/>
              <a:ext cx="10905" cy="792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765" y="921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610" y="722630"/>
            <a:ext cx="6896100" cy="4953000"/>
            <a:chOff x="2171" y="387"/>
            <a:chExt cx="10860" cy="780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1" y="387"/>
              <a:ext cx="10860" cy="7800"/>
            </a:xfrm>
            <a:prstGeom prst="rect">
              <a:avLst/>
            </a:prstGeom>
          </p:spPr>
        </p:pic>
        <p:sp>
          <p:nvSpPr>
            <p:cNvPr id="7" name="Text Box 6"/>
            <p:cNvSpPr txBox="true"/>
            <p:nvPr/>
          </p:nvSpPr>
          <p:spPr>
            <a:xfrm>
              <a:off x="5426" y="688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5&lt;E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357630" y="426085"/>
            <a:ext cx="6905625" cy="4991100"/>
            <a:chOff x="285" y="183"/>
            <a:chExt cx="10875" cy="786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183"/>
              <a:ext cx="10875" cy="786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438" y="604"/>
              <a:ext cx="25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5&lt;E</a:t>
              </a:r>
              <a:r>
                <a:rPr lang="en-US" altLang="en-US" baseline="-25000"/>
                <a:t>fit</a:t>
              </a:r>
              <a:r>
                <a:rPr lang="en-US" altLang="en-US"/>
                <a:t>&lt;15 MeV</a:t>
              </a:r>
              <a:endParaRPr lang="en-US" altLang="en-US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46685"/>
            <a:ext cx="7734300" cy="552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65" y="297180"/>
            <a:ext cx="3943193" cy="2743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BDT, hi E</a:t>
            </a:r>
            <a:endParaRPr lang="en-US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3175" y="226060"/>
            <a:ext cx="7674785" cy="552297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438150"/>
            <a:ext cx="3837620" cy="2743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MLP, hi E</a:t>
            </a:r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0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anose="02010600030101010101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anose="02010600030101010101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68605" y="167640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anose="02010600030101010101" pitchFamily="2" charset="-122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true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true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true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true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0.34%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85800"/>
            <a:ext cx="803846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0.38%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294640"/>
            <a:ext cx="804162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11810"/>
            <a:ext cx="8104178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685800"/>
            <a:ext cx="7972723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387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 b="1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5735</Words>
  <Application>WPS Presentation</Application>
  <PresentationFormat>宽屏</PresentationFormat>
  <Paragraphs>1082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34" baseType="lpstr">
      <vt:lpstr>Arial</vt:lpstr>
      <vt:lpstr>SimSun</vt:lpstr>
      <vt:lpstr>Wingdings</vt:lpstr>
      <vt:lpstr>Arial Black</vt:lpstr>
      <vt:lpstr>TeX Gyre Adventor</vt:lpstr>
      <vt:lpstr>DejaVu Math TeX Gyre</vt:lpstr>
      <vt:lpstr>MathJax_Math</vt:lpstr>
      <vt:lpstr>TeX Gyre DejaVu Math</vt:lpstr>
      <vt:lpstr>Ubuntu</vt:lpstr>
      <vt:lpstr>Latin Modern Math</vt:lpstr>
      <vt:lpstr>times new roman</vt:lpstr>
      <vt:lpstr>FreeSerif</vt:lpstr>
      <vt:lpstr>Arial</vt:lpstr>
      <vt:lpstr>Times New Roman</vt:lpstr>
      <vt:lpstr>Times New Roma</vt:lpstr>
      <vt:lpstr>Nimbus Roman No9 L</vt:lpstr>
      <vt:lpstr>AR PL KaitiM Big5</vt:lpstr>
      <vt:lpstr>微软雅黑</vt:lpstr>
      <vt:lpstr>Arial Unicode MS</vt:lpstr>
      <vt:lpstr>宋体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86</cp:revision>
  <dcterms:created xsi:type="dcterms:W3CDTF">2021-04-20T17:36:30Z</dcterms:created>
  <dcterms:modified xsi:type="dcterms:W3CDTF">2021-04-20T17:36:30Z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